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4773-7449-4E96-B358-7BE53E03FAC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F270-0D7B-4CB3-BB2A-7798F61E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4773-7449-4E96-B358-7BE53E03FAC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F270-0D7B-4CB3-BB2A-7798F61E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4773-7449-4E96-B358-7BE53E03FAC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F270-0D7B-4CB3-BB2A-7798F61E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4773-7449-4E96-B358-7BE53E03FAC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F270-0D7B-4CB3-BB2A-7798F61E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4773-7449-4E96-B358-7BE53E03FAC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F270-0D7B-4CB3-BB2A-7798F61E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4773-7449-4E96-B358-7BE53E03FAC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F270-0D7B-4CB3-BB2A-7798F61E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4773-7449-4E96-B358-7BE53E03FAC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F270-0D7B-4CB3-BB2A-7798F61E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4773-7449-4E96-B358-7BE53E03FAC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F270-0D7B-4CB3-BB2A-7798F61E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4773-7449-4E96-B358-7BE53E03FAC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F270-0D7B-4CB3-BB2A-7798F61E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4773-7449-4E96-B358-7BE53E03FAC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F270-0D7B-4CB3-BB2A-7798F61E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4773-7449-4E96-B358-7BE53E03FAC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F270-0D7B-4CB3-BB2A-7798F61E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4773-7449-4E96-B358-7BE53E03FAC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F270-0D7B-4CB3-BB2A-7798F61E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Jokerman" pitchFamily="82" charset="0"/>
              </a:rPr>
              <a:t>So… </a:t>
            </a:r>
            <a:r>
              <a:rPr lang="en-US" dirty="0" err="1" smtClean="0">
                <a:latin typeface="Jokerman" pitchFamily="82" charset="0"/>
              </a:rPr>
              <a:t>ya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wanna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Jokerman" pitchFamily="82" charset="0"/>
              </a:rPr>
              <a:t>make a portfolio?</a:t>
            </a:r>
            <a:endParaRPr lang="en-US" dirty="0">
              <a:solidFill>
                <a:srgbClr val="C00000"/>
              </a:solidFill>
              <a:latin typeface="Jokerman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2362200"/>
            <a:ext cx="7010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BTW</a:t>
            </a:r>
            <a:r>
              <a:rPr lang="en-US" dirty="0" smtClean="0">
                <a:solidFill>
                  <a:schemeClr val="bg1"/>
                </a:solidFill>
              </a:rPr>
              <a:t>-You will need to use proper </a:t>
            </a:r>
            <a:r>
              <a:rPr lang="en-US" dirty="0" smtClean="0">
                <a:solidFill>
                  <a:srgbClr val="C00000"/>
                </a:solidFill>
              </a:rPr>
              <a:t>ENGLISH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on all of your slides that aren’t titles,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B/C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your digital CD is representing </a:t>
            </a:r>
            <a:r>
              <a:rPr lang="en-US" dirty="0" smtClean="0">
                <a:solidFill>
                  <a:srgbClr val="C00000"/>
                </a:solidFill>
              </a:rPr>
              <a:t>YOU!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All of the abbreviations in royal blue  are not proper English. Although exceptions may be made, your application for a scholarship may not be the best time for this!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onn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04800"/>
            <a:ext cx="6220047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ttle quee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431484" cy="6159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6657091" cy="6194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baby 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81000"/>
            <a:ext cx="6267516" cy="5933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ban jungle c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414071" cy="614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ban jungle c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910" y="457200"/>
            <a:ext cx="7079673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1.</a:t>
            </a:r>
            <a:r>
              <a:rPr lang="en-US" dirty="0" smtClean="0"/>
              <a:t>Keep it simple.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2.</a:t>
            </a:r>
            <a:r>
              <a:rPr lang="en-US" dirty="0" smtClean="0"/>
              <a:t>Use a color scheme that works with your artwork.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3.</a:t>
            </a:r>
            <a:r>
              <a:rPr lang="en-US" dirty="0" smtClean="0"/>
              <a:t>You want to show off your art first and foremost!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4.</a:t>
            </a:r>
            <a:r>
              <a:rPr lang="en-US" dirty="0" smtClean="0"/>
              <a:t>If you are going into graphic arts, your presentation format should be pretty </a:t>
            </a:r>
            <a:r>
              <a:rPr lang="en-US" smtClean="0"/>
              <a:t>snazzy also.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Include your best work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Colleges want to see your early work also. Include slides of early work when requested.</a:t>
            </a:r>
          </a:p>
          <a:p>
            <a:r>
              <a:rPr lang="en-US" dirty="0" smtClean="0"/>
              <a:t>Sketchbooks should also be considered. You may want to photo your best ideas, even though you have not done a final work from them yet.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-17-10 01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148638" cy="6059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lege 78 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28600"/>
            <a:ext cx="4953000" cy="635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To get started on a digital portfolio you will need: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1. </a:t>
            </a:r>
            <a:r>
              <a:rPr lang="en-US" dirty="0" smtClean="0"/>
              <a:t>Artwork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2. </a:t>
            </a:r>
            <a:r>
              <a:rPr lang="en-US" dirty="0" smtClean="0"/>
              <a:t>Photographs of your artwork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3. </a:t>
            </a:r>
            <a:r>
              <a:rPr lang="en-US" dirty="0" smtClean="0"/>
              <a:t>Edited versions of your artwork photos with cropping, but without other visual changes unless the photo itself is your artwork.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4. </a:t>
            </a:r>
            <a:r>
              <a:rPr lang="en-US" dirty="0" smtClean="0"/>
              <a:t>Sound, which includes narration or background music is optional, but recommended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llege 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7342452" cy="6268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llege 78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304800"/>
            <a:ext cx="520735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DO’s</a:t>
            </a:r>
          </a:p>
          <a:p>
            <a:r>
              <a:rPr lang="en-US" dirty="0" smtClean="0"/>
              <a:t>You may use a standard format for your slides</a:t>
            </a:r>
          </a:p>
          <a:p>
            <a:r>
              <a:rPr lang="en-US" dirty="0" smtClean="0"/>
              <a:t>You may customize a slide format </a:t>
            </a:r>
          </a:p>
          <a:p>
            <a:r>
              <a:rPr lang="en-US" dirty="0" smtClean="0"/>
              <a:t>You may use your own work to create a slide background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DON’T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Use somebody else’s artwork anywhere, including the background!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Make a format that will CLASH with your artwork (i.e.-too busy, too bold, too focused)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ok cover 1'08 009 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790890" cy="612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cover edits 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696200" cy="605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cover 1'08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77724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cover 1'08 009 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696200" cy="6050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onn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50419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onn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50419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99"/>
      </a:dk1>
      <a:lt1>
        <a:sysClr val="window" lastClr="FFFFFF"/>
      </a:lt1>
      <a:dk2>
        <a:srgbClr val="C00000"/>
      </a:dk2>
      <a:lt2>
        <a:srgbClr val="EEECE1"/>
      </a:lt2>
      <a:accent1>
        <a:srgbClr val="4F81BD"/>
      </a:accent1>
      <a:accent2>
        <a:srgbClr val="C0504D"/>
      </a:accent2>
      <a:accent3>
        <a:srgbClr val="B8CCE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278</Words>
  <Application>Microsoft Office PowerPoint</Application>
  <PresentationFormat>On-screen Show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So… ya wanna make a portfolio?</vt:lpstr>
      <vt:lpstr>To get started on a digital portfolio you will need:</vt:lpstr>
      <vt:lpstr>Slide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 Tips</vt:lpstr>
      <vt:lpstr>Include your best work</vt:lpstr>
      <vt:lpstr>PowerPoint Presentation</vt:lpstr>
      <vt:lpstr>PowerPoint Presentation</vt:lpstr>
      <vt:lpstr>PowerPoint Presentation</vt:lpstr>
      <vt:lpstr>PowerPoint Presentation</vt:lpstr>
    </vt:vector>
  </TitlesOfParts>
  <Company>Community High School District 117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District 117</dc:creator>
  <cp:lastModifiedBy>Toni Leprich</cp:lastModifiedBy>
  <cp:revision>16</cp:revision>
  <dcterms:created xsi:type="dcterms:W3CDTF">2010-10-13T18:17:43Z</dcterms:created>
  <dcterms:modified xsi:type="dcterms:W3CDTF">2013-11-06T13:16:21Z</dcterms:modified>
</cp:coreProperties>
</file>